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8FB595-7438-49B0-BDC2-16947C2938C4}" type="datetimeFigureOut">
              <a:rPr lang="hu-HU" smtClean="0"/>
              <a:pPr/>
              <a:t>2015.02.08.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B94088C-90C4-4A17-BC0D-E28F548D244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15. FEBRUAR- SVETSKI DAN BORBE PROTIV DE</a:t>
            </a:r>
            <a:r>
              <a:rPr lang="sr-Latn-RS" dirty="0" smtClean="0"/>
              <a:t>ČIJIH MALIGNIH BOLESTI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Priredila: dr Nora Lazar Šarnjai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Qo2wxlEoFvjv2aDLezlr10FrkadhhkH1_lNYGDhWYgfWW11Ya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142984"/>
            <a:ext cx="7572428" cy="5343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Maligne bolesti u detinjstvu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Maligne bolesti u detinjstvu su retke. Na svetskom nivou to je oko 240.000 novih slučajeva godišnje. </a:t>
            </a:r>
          </a:p>
          <a:p>
            <a:r>
              <a:rPr lang="sr-Latn-RS" dirty="0" smtClean="0"/>
              <a:t>Dečiji maligniteti imaju svoje specifičnosti : pojava malignih oboljenja u dece uglavnom se vezuje za promene u genetskom materijalu.  Deca sa konstitucionalnim genetskim defektima kao što su: Downov sindrom i Fanconijeva anemija češće razviju leukemiju.  Od potencijalno karcinogenih faktora spoljne sredine najčešće spominju izlaganje hemikalijama(benzen), jonizujućem zračenju i dejstvu elektromagnetnih polja u okolini dalekovoda. Virusne infekcije posebno kod dece iz sredina  sa manjim socijalnim kontaktom takođe se dovode u vezu sa razvojem maligniteta.</a:t>
            </a:r>
          </a:p>
          <a:p>
            <a:r>
              <a:rPr lang="sr-Latn-RS" dirty="0" smtClean="0"/>
              <a:t>U dece maligniteti najčešće potiču od ćelija krvi ili limfnog, mišićnog i nervnog tkiva.</a:t>
            </a:r>
          </a:p>
          <a:p>
            <a:r>
              <a:rPr lang="sr-Latn-RS" dirty="0" smtClean="0"/>
              <a:t>Pedijatrijski maligniteti imaju daleko bolji odgovor na terapiju, a bolja je prognoza i ishod.</a:t>
            </a: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Maligne bolesti u detinjstvu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Latn-RS" dirty="0" smtClean="0"/>
              <a:t>Najčešće maligne bolesti u detinjstvu</a:t>
            </a:r>
            <a:br>
              <a:rPr lang="sr-Latn-RS" dirty="0" smtClean="0"/>
            </a:br>
            <a:r>
              <a:rPr lang="sr-Latn-RS" dirty="0" smtClean="0"/>
              <a:t>Akutne leukemije......... 24 %</a:t>
            </a:r>
            <a:br>
              <a:rPr lang="sr-Latn-RS" dirty="0" smtClean="0"/>
            </a:br>
            <a:r>
              <a:rPr lang="sr-Latn-RS" dirty="0" smtClean="0"/>
              <a:t>Tumori mozga ...............</a:t>
            </a:r>
            <a:r>
              <a:rPr lang="hu-HU" dirty="0" smtClean="0"/>
              <a:t>30%</a:t>
            </a:r>
            <a:br>
              <a:rPr lang="hu-HU" dirty="0" smtClean="0"/>
            </a:br>
            <a:r>
              <a:rPr lang="sr-Latn-RS" dirty="0" smtClean="0"/>
              <a:t>Limfomi.........................12%</a:t>
            </a:r>
            <a:br>
              <a:rPr lang="sr-Latn-RS" dirty="0" smtClean="0"/>
            </a:br>
            <a:r>
              <a:rPr lang="sr-Latn-RS" dirty="0" smtClean="0"/>
              <a:t>Neuroblastom...............10%</a:t>
            </a:r>
            <a:br>
              <a:rPr lang="sr-Latn-RS" dirty="0" smtClean="0"/>
            </a:br>
            <a:r>
              <a:rPr lang="sr-Latn-RS" dirty="0" smtClean="0"/>
              <a:t>Nefroblastom.................4%</a:t>
            </a:r>
            <a:br>
              <a:rPr lang="sr-Latn-RS" dirty="0" smtClean="0"/>
            </a:br>
            <a:r>
              <a:rPr lang="sr-Latn-RS" dirty="0" smtClean="0"/>
              <a:t>Rabdomiosarkom..........7%</a:t>
            </a:r>
            <a:br>
              <a:rPr lang="sr-Latn-RS" dirty="0" smtClean="0"/>
            </a:br>
            <a:r>
              <a:rPr lang="sr-Latn-RS" dirty="0" smtClean="0"/>
              <a:t>Osteosarkom..................4%</a:t>
            </a:r>
            <a:br>
              <a:rPr lang="sr-Latn-RS" dirty="0" smtClean="0"/>
            </a:br>
            <a:r>
              <a:rPr lang="sr-Latn-RS" dirty="0" smtClean="0"/>
              <a:t>Retinoblastom...............0,9 %</a:t>
            </a:r>
            <a:br>
              <a:rPr lang="sr-Latn-RS" dirty="0" smtClean="0"/>
            </a:br>
            <a:r>
              <a:rPr lang="sr-Latn-RS" dirty="0" smtClean="0"/>
              <a:t>ostali.............................. 8 %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Maligne bolesti u detinjstvu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U </a:t>
            </a:r>
            <a:r>
              <a:rPr lang="hu-HU" dirty="0" err="1" smtClean="0"/>
              <a:t>lečenju</a:t>
            </a:r>
            <a:r>
              <a:rPr lang="hu-HU" dirty="0" smtClean="0"/>
              <a:t> </a:t>
            </a:r>
            <a:r>
              <a:rPr lang="hu-HU" dirty="0" err="1" smtClean="0"/>
              <a:t>mlade</a:t>
            </a:r>
            <a:r>
              <a:rPr lang="hu-HU" dirty="0" smtClean="0"/>
              <a:t> </a:t>
            </a:r>
            <a:r>
              <a:rPr lang="hu-HU" dirty="0" err="1" smtClean="0"/>
              <a:t>osobe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malignitetom</a:t>
            </a:r>
            <a:r>
              <a:rPr lang="hu-HU" dirty="0" smtClean="0"/>
              <a:t> </a:t>
            </a:r>
            <a:r>
              <a:rPr lang="hu-HU" dirty="0" err="1" smtClean="0"/>
              <a:t>mora</a:t>
            </a:r>
            <a:r>
              <a:rPr lang="hu-HU" dirty="0" smtClean="0"/>
              <a:t> se </a:t>
            </a:r>
            <a:r>
              <a:rPr lang="hu-HU" dirty="0" err="1" smtClean="0"/>
              <a:t>primeniti</a:t>
            </a:r>
            <a:r>
              <a:rPr lang="hu-HU" dirty="0" smtClean="0"/>
              <a:t> </a:t>
            </a:r>
            <a:r>
              <a:rPr lang="hu-HU" dirty="0" err="1" smtClean="0"/>
              <a:t>najbolji</a:t>
            </a:r>
            <a:r>
              <a:rPr lang="hu-HU" dirty="0" smtClean="0"/>
              <a:t> i </a:t>
            </a:r>
            <a:r>
              <a:rPr lang="hu-HU" dirty="0" err="1" smtClean="0"/>
              <a:t>najsavremeniji</a:t>
            </a:r>
            <a:r>
              <a:rPr lang="hu-HU" dirty="0" smtClean="0"/>
              <a:t> </a:t>
            </a:r>
            <a:r>
              <a:rPr lang="hu-HU" dirty="0" err="1" smtClean="0"/>
              <a:t>potokol</a:t>
            </a:r>
            <a:r>
              <a:rPr lang="hu-HU" dirty="0" smtClean="0"/>
              <a:t> </a:t>
            </a:r>
            <a:r>
              <a:rPr lang="hu-HU" dirty="0" err="1" smtClean="0"/>
              <a:t>lečenja</a:t>
            </a:r>
            <a:r>
              <a:rPr lang="hu-HU" dirty="0" smtClean="0"/>
              <a:t> u </a:t>
            </a:r>
            <a:r>
              <a:rPr lang="hu-HU" dirty="0" err="1" smtClean="0"/>
              <a:t>skladu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novim</a:t>
            </a:r>
            <a:r>
              <a:rPr lang="hu-HU" dirty="0" smtClean="0"/>
              <a:t> </a:t>
            </a:r>
            <a:r>
              <a:rPr lang="hu-HU" dirty="0" err="1" smtClean="0"/>
              <a:t>naučnim</a:t>
            </a:r>
            <a:r>
              <a:rPr lang="hu-HU" dirty="0" smtClean="0"/>
              <a:t> </a:t>
            </a:r>
            <a:r>
              <a:rPr lang="hu-HU" dirty="0" err="1" smtClean="0"/>
              <a:t>saznanjima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Terapijski</a:t>
            </a:r>
            <a:r>
              <a:rPr lang="hu-HU" dirty="0" smtClean="0"/>
              <a:t> </a:t>
            </a:r>
            <a:r>
              <a:rPr lang="hu-HU" dirty="0" err="1" smtClean="0"/>
              <a:t>modaliteti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hemioterapija</a:t>
            </a:r>
            <a:r>
              <a:rPr lang="hu-HU" dirty="0" smtClean="0"/>
              <a:t>, </a:t>
            </a:r>
            <a:r>
              <a:rPr lang="hu-HU" dirty="0" err="1" smtClean="0"/>
              <a:t>radioterapija</a:t>
            </a:r>
            <a:r>
              <a:rPr lang="hu-HU" dirty="0" smtClean="0"/>
              <a:t>, </a:t>
            </a:r>
            <a:r>
              <a:rPr lang="hu-HU" dirty="0" err="1" smtClean="0"/>
              <a:t>hirurška</a:t>
            </a:r>
            <a:r>
              <a:rPr lang="hu-HU" dirty="0" smtClean="0"/>
              <a:t> </a:t>
            </a:r>
            <a:r>
              <a:rPr lang="hu-HU" dirty="0" err="1" smtClean="0"/>
              <a:t>terapija</a:t>
            </a:r>
            <a:r>
              <a:rPr lang="hu-HU" dirty="0" smtClean="0"/>
              <a:t> i </a:t>
            </a:r>
            <a:r>
              <a:rPr lang="hu-HU" dirty="0" err="1" smtClean="0"/>
              <a:t>suportivna</a:t>
            </a:r>
            <a:r>
              <a:rPr lang="hu-HU" dirty="0" smtClean="0"/>
              <a:t> </a:t>
            </a:r>
            <a:r>
              <a:rPr lang="hu-HU" dirty="0" err="1" smtClean="0"/>
              <a:t>terapija</a:t>
            </a:r>
            <a:r>
              <a:rPr lang="hu-HU" dirty="0" smtClean="0"/>
              <a:t>.</a:t>
            </a:r>
          </a:p>
          <a:p>
            <a:r>
              <a:rPr lang="sr-Latn-RS" dirty="0" smtClean="0"/>
              <a:t>Uprkos značajnom napretku u lečenju i poboljšanju kraljnjeg ishoda, maligna obolja predstavljaju po učestalošti drugi uzrok smrti u dece( nakon povreda i nesrećnih slućajeva) i ostaju velik izazov za istraživače i lekare koji se bave njihovom dijagnostikom i lečenjem.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Maligne bolesti u detinjstvu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Pokazano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da </a:t>
            </a:r>
            <a:r>
              <a:rPr lang="hu-HU" dirty="0" err="1" smtClean="0"/>
              <a:t>dete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karcinomom</a:t>
            </a:r>
            <a:r>
              <a:rPr lang="hu-HU" dirty="0" smtClean="0"/>
              <a:t> ima </a:t>
            </a:r>
            <a:r>
              <a:rPr lang="hu-HU" dirty="0" err="1" smtClean="0"/>
              <a:t>nejveću</a:t>
            </a:r>
            <a:r>
              <a:rPr lang="hu-HU" dirty="0" smtClean="0"/>
              <a:t> </a:t>
            </a:r>
            <a:r>
              <a:rPr lang="hu-HU" dirty="0" err="1" smtClean="0"/>
              <a:t>šansu</a:t>
            </a:r>
            <a:r>
              <a:rPr lang="hu-HU" dirty="0" smtClean="0"/>
              <a:t> da </a:t>
            </a:r>
            <a:r>
              <a:rPr lang="hu-HU" dirty="0" err="1" smtClean="0"/>
              <a:t>preživi</a:t>
            </a:r>
            <a:r>
              <a:rPr lang="hu-HU" dirty="0" smtClean="0"/>
              <a:t> </a:t>
            </a:r>
            <a:r>
              <a:rPr lang="hu-HU" dirty="0" err="1" smtClean="0"/>
              <a:t>ukoliko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dijagnostikovano</a:t>
            </a:r>
            <a:r>
              <a:rPr lang="hu-HU" dirty="0" smtClean="0"/>
              <a:t> i  </a:t>
            </a:r>
            <a:r>
              <a:rPr lang="hu-HU" dirty="0" err="1" smtClean="0"/>
              <a:t>lečeno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strane</a:t>
            </a:r>
            <a:r>
              <a:rPr lang="hu-HU" dirty="0" smtClean="0"/>
              <a:t> </a:t>
            </a:r>
            <a:r>
              <a:rPr lang="hu-HU" dirty="0" err="1" smtClean="0"/>
              <a:t>ekspertskog</a:t>
            </a:r>
            <a:r>
              <a:rPr lang="hu-HU" dirty="0" smtClean="0"/>
              <a:t> </a:t>
            </a:r>
            <a:r>
              <a:rPr lang="hu-HU" dirty="0" err="1" smtClean="0"/>
              <a:t>tima</a:t>
            </a:r>
            <a:r>
              <a:rPr lang="hu-HU" dirty="0" smtClean="0"/>
              <a:t> </a:t>
            </a:r>
            <a:r>
              <a:rPr lang="hu-HU" dirty="0" err="1" smtClean="0"/>
              <a:t>lekara</a:t>
            </a:r>
            <a:r>
              <a:rPr lang="hu-HU" dirty="0" smtClean="0"/>
              <a:t>, </a:t>
            </a:r>
            <a:r>
              <a:rPr lang="hu-HU" dirty="0" err="1" smtClean="0"/>
              <a:t>medicinskih</a:t>
            </a:r>
            <a:r>
              <a:rPr lang="hu-HU" dirty="0" smtClean="0"/>
              <a:t> </a:t>
            </a:r>
            <a:r>
              <a:rPr lang="hu-HU" dirty="0" err="1" smtClean="0"/>
              <a:t>sestara</a:t>
            </a:r>
            <a:r>
              <a:rPr lang="hu-HU" dirty="0" smtClean="0"/>
              <a:t> i </a:t>
            </a:r>
            <a:r>
              <a:rPr lang="hu-HU" dirty="0" err="1" smtClean="0"/>
              <a:t>drugih</a:t>
            </a:r>
            <a:r>
              <a:rPr lang="hu-HU" dirty="0" smtClean="0"/>
              <a:t> </a:t>
            </a:r>
            <a:r>
              <a:rPr lang="hu-HU" dirty="0" err="1" smtClean="0"/>
              <a:t>specijalista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rade</a:t>
            </a:r>
            <a:r>
              <a:rPr lang="hu-HU" dirty="0" smtClean="0"/>
              <a:t> na </a:t>
            </a:r>
            <a:r>
              <a:rPr lang="hu-HU" dirty="0" err="1" smtClean="0"/>
              <a:t>specijalizovanim</a:t>
            </a:r>
            <a:r>
              <a:rPr lang="hu-HU" dirty="0" smtClean="0"/>
              <a:t> </a:t>
            </a:r>
            <a:r>
              <a:rPr lang="hu-HU" dirty="0" err="1" smtClean="0"/>
              <a:t>odeljenjima</a:t>
            </a:r>
            <a:r>
              <a:rPr lang="hu-HU" dirty="0" smtClean="0"/>
              <a:t>. Tim </a:t>
            </a:r>
            <a:r>
              <a:rPr lang="hu-HU" dirty="0" err="1" smtClean="0"/>
              <a:t>mora</a:t>
            </a:r>
            <a:r>
              <a:rPr lang="hu-HU" dirty="0" smtClean="0"/>
              <a:t> da </a:t>
            </a:r>
            <a:r>
              <a:rPr lang="hu-HU" dirty="0" err="1" smtClean="0"/>
              <a:t>obuhvati</a:t>
            </a:r>
            <a:r>
              <a:rPr lang="hu-HU" dirty="0" smtClean="0"/>
              <a:t> </a:t>
            </a:r>
            <a:r>
              <a:rPr lang="hu-HU" dirty="0" err="1" smtClean="0"/>
              <a:t>specijalno</a:t>
            </a:r>
            <a:r>
              <a:rPr lang="hu-HU" dirty="0" smtClean="0"/>
              <a:t> </a:t>
            </a:r>
            <a:r>
              <a:rPr lang="hu-HU" dirty="0" err="1" smtClean="0"/>
              <a:t>edukovane</a:t>
            </a:r>
            <a:r>
              <a:rPr lang="hu-HU" dirty="0" smtClean="0"/>
              <a:t> </a:t>
            </a:r>
            <a:r>
              <a:rPr lang="hu-HU" dirty="0" err="1" smtClean="0"/>
              <a:t>članove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se </a:t>
            </a:r>
            <a:r>
              <a:rPr lang="hu-HU" dirty="0" err="1" smtClean="0"/>
              <a:t>bave</a:t>
            </a:r>
            <a:r>
              <a:rPr lang="hu-HU" dirty="0" smtClean="0"/>
              <a:t> </a:t>
            </a:r>
            <a:r>
              <a:rPr lang="hu-HU" dirty="0" err="1" smtClean="0"/>
              <a:t>dijagnostikom</a:t>
            </a:r>
            <a:r>
              <a:rPr lang="hu-HU" dirty="0" smtClean="0"/>
              <a:t> i </a:t>
            </a:r>
            <a:r>
              <a:rPr lang="hu-HU" dirty="0" err="1" smtClean="0"/>
              <a:t>lečenjem</a:t>
            </a:r>
            <a:r>
              <a:rPr lang="hu-HU" dirty="0" smtClean="0"/>
              <a:t>: </a:t>
            </a:r>
            <a:r>
              <a:rPr lang="hu-HU" dirty="0" err="1" smtClean="0"/>
              <a:t>iskusne</a:t>
            </a:r>
            <a:r>
              <a:rPr lang="hu-HU" dirty="0" smtClean="0"/>
              <a:t> </a:t>
            </a:r>
            <a:r>
              <a:rPr lang="hu-HU" dirty="0" err="1" smtClean="0"/>
              <a:t>medicinske</a:t>
            </a:r>
            <a:r>
              <a:rPr lang="hu-HU" dirty="0" smtClean="0"/>
              <a:t> </a:t>
            </a:r>
            <a:r>
              <a:rPr lang="hu-HU" dirty="0" err="1" smtClean="0"/>
              <a:t>sestre</a:t>
            </a:r>
            <a:r>
              <a:rPr lang="hu-HU" dirty="0" smtClean="0"/>
              <a:t>, </a:t>
            </a:r>
            <a:r>
              <a:rPr lang="hu-HU" dirty="0" err="1" smtClean="0"/>
              <a:t>psihologa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podršku</a:t>
            </a:r>
            <a:r>
              <a:rPr lang="hu-HU" dirty="0" smtClean="0"/>
              <a:t> </a:t>
            </a:r>
            <a:r>
              <a:rPr lang="hu-HU" dirty="0" err="1" smtClean="0"/>
              <a:t>pacijenta</a:t>
            </a:r>
            <a:r>
              <a:rPr lang="hu-HU" dirty="0" smtClean="0"/>
              <a:t> i </a:t>
            </a:r>
            <a:r>
              <a:rPr lang="hu-HU" dirty="0" err="1" smtClean="0"/>
              <a:t>porodice</a:t>
            </a:r>
            <a:r>
              <a:rPr lang="hu-HU" dirty="0" smtClean="0"/>
              <a:t>, </a:t>
            </a:r>
            <a:r>
              <a:rPr lang="hu-HU" dirty="0" err="1" smtClean="0"/>
              <a:t>socijalnog</a:t>
            </a:r>
            <a:r>
              <a:rPr lang="hu-HU" dirty="0" smtClean="0"/>
              <a:t> </a:t>
            </a:r>
            <a:r>
              <a:rPr lang="hu-HU" dirty="0" err="1" smtClean="0"/>
              <a:t>radnika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učitelja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da </a:t>
            </a:r>
            <a:r>
              <a:rPr lang="hu-HU" dirty="0" err="1" smtClean="0"/>
              <a:t>bude</a:t>
            </a:r>
            <a:r>
              <a:rPr lang="hu-HU" dirty="0" smtClean="0"/>
              <a:t> </a:t>
            </a:r>
            <a:r>
              <a:rPr lang="hu-HU" dirty="0" err="1" smtClean="0"/>
              <a:t>dostupan</a:t>
            </a:r>
            <a:r>
              <a:rPr lang="hu-HU" dirty="0" smtClean="0"/>
              <a:t> </a:t>
            </a:r>
            <a:r>
              <a:rPr lang="hu-HU" dirty="0" err="1" smtClean="0"/>
              <a:t>sve</a:t>
            </a:r>
            <a:r>
              <a:rPr lang="hu-HU" dirty="0" smtClean="0"/>
              <a:t> </a:t>
            </a:r>
            <a:r>
              <a:rPr lang="hu-HU" dirty="0" err="1" smtClean="0"/>
              <a:t>vreme</a:t>
            </a:r>
            <a:r>
              <a:rPr lang="hu-HU" dirty="0" smtClean="0"/>
              <a:t>. </a:t>
            </a:r>
            <a:r>
              <a:rPr lang="hu-HU" dirty="0" err="1" smtClean="0"/>
              <a:t>Dečiji</a:t>
            </a:r>
            <a:r>
              <a:rPr lang="hu-HU" dirty="0" smtClean="0"/>
              <a:t> </a:t>
            </a:r>
            <a:r>
              <a:rPr lang="hu-HU" dirty="0" err="1" smtClean="0"/>
              <a:t>hirurg</a:t>
            </a:r>
            <a:r>
              <a:rPr lang="hu-HU" dirty="0" smtClean="0"/>
              <a:t>, </a:t>
            </a:r>
            <a:r>
              <a:rPr lang="hu-HU" dirty="0" err="1" smtClean="0"/>
              <a:t>neurohirurg</a:t>
            </a:r>
            <a:r>
              <a:rPr lang="hu-HU" dirty="0" smtClean="0"/>
              <a:t>, </a:t>
            </a:r>
            <a:r>
              <a:rPr lang="hu-HU" dirty="0" err="1" smtClean="0"/>
              <a:t>anesteziolog</a:t>
            </a:r>
            <a:r>
              <a:rPr lang="hu-HU" dirty="0" smtClean="0"/>
              <a:t>, </a:t>
            </a:r>
            <a:r>
              <a:rPr lang="hu-HU" dirty="0" err="1" smtClean="0"/>
              <a:t>patolog</a:t>
            </a:r>
            <a:r>
              <a:rPr lang="hu-HU" dirty="0" smtClean="0"/>
              <a:t>, </a:t>
            </a:r>
            <a:r>
              <a:rPr lang="hu-HU" dirty="0" err="1" smtClean="0"/>
              <a:t>specijalizovane</a:t>
            </a:r>
            <a:r>
              <a:rPr lang="hu-HU" dirty="0" smtClean="0"/>
              <a:t> </a:t>
            </a:r>
            <a:r>
              <a:rPr lang="hu-HU" dirty="0" err="1" smtClean="0"/>
              <a:t>medicinske</a:t>
            </a:r>
            <a:r>
              <a:rPr lang="hu-HU" dirty="0" smtClean="0"/>
              <a:t> </a:t>
            </a:r>
            <a:r>
              <a:rPr lang="hu-HU" dirty="0" err="1" smtClean="0"/>
              <a:t>sestre</a:t>
            </a:r>
            <a:r>
              <a:rPr lang="hu-HU" dirty="0" smtClean="0"/>
              <a:t>, </a:t>
            </a:r>
            <a:r>
              <a:rPr lang="hu-HU" dirty="0" err="1" smtClean="0"/>
              <a:t>radioterapija</a:t>
            </a:r>
            <a:r>
              <a:rPr lang="hu-HU" dirty="0" smtClean="0"/>
              <a:t> i </a:t>
            </a:r>
            <a:r>
              <a:rPr lang="hu-HU" dirty="0" err="1" smtClean="0"/>
              <a:t>krvni</a:t>
            </a:r>
            <a:r>
              <a:rPr lang="hu-HU" dirty="0" smtClean="0"/>
              <a:t> </a:t>
            </a:r>
            <a:r>
              <a:rPr lang="hu-HU" dirty="0" err="1" smtClean="0"/>
              <a:t>produkti</a:t>
            </a:r>
            <a:r>
              <a:rPr lang="hu-HU" dirty="0" smtClean="0"/>
              <a:t> </a:t>
            </a:r>
            <a:r>
              <a:rPr lang="hu-HU" dirty="0" err="1" smtClean="0"/>
              <a:t>moraju</a:t>
            </a:r>
            <a:r>
              <a:rPr lang="hu-HU" dirty="0" smtClean="0"/>
              <a:t> biti </a:t>
            </a:r>
            <a:r>
              <a:rPr lang="hu-HU" dirty="0" err="1" smtClean="0"/>
              <a:t>dostupni</a:t>
            </a:r>
            <a:r>
              <a:rPr lang="hu-HU" dirty="0" smtClean="0"/>
              <a:t> </a:t>
            </a:r>
            <a:r>
              <a:rPr lang="hu-HU" dirty="0" err="1" smtClean="0"/>
              <a:t>već</a:t>
            </a:r>
            <a:r>
              <a:rPr lang="hu-HU" dirty="0" smtClean="0"/>
              <a:t> u </a:t>
            </a:r>
            <a:r>
              <a:rPr lang="hu-HU" dirty="0" err="1" smtClean="0"/>
              <a:t>vreme</a:t>
            </a:r>
            <a:r>
              <a:rPr lang="hu-HU" dirty="0" smtClean="0"/>
              <a:t> </a:t>
            </a:r>
            <a:r>
              <a:rPr lang="hu-HU" dirty="0" err="1" smtClean="0"/>
              <a:t>postavljanja</a:t>
            </a:r>
            <a:r>
              <a:rPr lang="hu-HU" dirty="0" smtClean="0"/>
              <a:t> </a:t>
            </a:r>
            <a:r>
              <a:rPr lang="hu-HU" dirty="0" err="1" smtClean="0"/>
              <a:t>dijagnoze</a:t>
            </a:r>
            <a:r>
              <a:rPr lang="hu-HU" dirty="0" smtClean="0"/>
              <a:t>,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omogućava</a:t>
            </a:r>
            <a:r>
              <a:rPr lang="hu-HU" dirty="0" smtClean="0"/>
              <a:t> </a:t>
            </a:r>
            <a:r>
              <a:rPr lang="hu-HU" dirty="0" err="1" smtClean="0"/>
              <a:t>brzo</a:t>
            </a:r>
            <a:r>
              <a:rPr lang="hu-HU" dirty="0" smtClean="0"/>
              <a:t> </a:t>
            </a:r>
            <a:r>
              <a:rPr lang="hu-HU" dirty="0" err="1" smtClean="0"/>
              <a:t>započinjanje</a:t>
            </a:r>
            <a:r>
              <a:rPr lang="hu-HU" dirty="0" smtClean="0"/>
              <a:t> </a:t>
            </a:r>
            <a:r>
              <a:rPr lang="hu-HU" dirty="0" err="1" smtClean="0"/>
              <a:t>odgovarajuće</a:t>
            </a:r>
            <a:r>
              <a:rPr lang="hu-HU" dirty="0" smtClean="0"/>
              <a:t> </a:t>
            </a:r>
            <a:r>
              <a:rPr lang="hu-HU" dirty="0" err="1" smtClean="0"/>
              <a:t>terapije</a:t>
            </a:r>
            <a:r>
              <a:rPr lang="hu-HU" dirty="0" smtClean="0"/>
              <a:t> i </a:t>
            </a:r>
            <a:r>
              <a:rPr lang="hu-HU" dirty="0" err="1" smtClean="0"/>
              <a:t>dovodi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maksimalnog</a:t>
            </a:r>
            <a:r>
              <a:rPr lang="hu-HU" dirty="0" smtClean="0"/>
              <a:t> </a:t>
            </a:r>
            <a:r>
              <a:rPr lang="hu-HU" dirty="0" err="1" smtClean="0"/>
              <a:t>smanjenja</a:t>
            </a:r>
            <a:r>
              <a:rPr lang="hu-HU" dirty="0" smtClean="0"/>
              <a:t> </a:t>
            </a:r>
            <a:r>
              <a:rPr lang="hu-HU" dirty="0" err="1" smtClean="0"/>
              <a:t>toksičnosti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komplikacija</a:t>
            </a:r>
            <a:r>
              <a:rPr lang="hu-HU" dirty="0" smtClean="0"/>
              <a:t> </a:t>
            </a:r>
            <a:r>
              <a:rPr lang="hu-HU" dirty="0" err="1" smtClean="0"/>
              <a:t>terapije</a:t>
            </a:r>
            <a:r>
              <a:rPr lang="hu-HU" dirty="0" smtClean="0"/>
              <a:t>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Maligne bolesti u detinjstvu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Dugoročno</a:t>
            </a:r>
            <a:r>
              <a:rPr lang="hu-HU" dirty="0" smtClean="0"/>
              <a:t> </a:t>
            </a:r>
            <a:r>
              <a:rPr lang="hu-HU" dirty="0" err="1" smtClean="0"/>
              <a:t>praćenje</a:t>
            </a:r>
            <a:r>
              <a:rPr lang="hu-HU" dirty="0" smtClean="0"/>
              <a:t> </a:t>
            </a:r>
            <a:r>
              <a:rPr lang="hu-HU" dirty="0" err="1" smtClean="0"/>
              <a:t>deteta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malignitetom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ključno</a:t>
            </a:r>
            <a:r>
              <a:rPr lang="hu-HU" dirty="0" smtClean="0"/>
              <a:t> ne </a:t>
            </a:r>
            <a:r>
              <a:rPr lang="hu-HU" dirty="0" err="1" smtClean="0"/>
              <a:t>samo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praćenje</a:t>
            </a:r>
            <a:r>
              <a:rPr lang="hu-HU" dirty="0" smtClean="0"/>
              <a:t> </a:t>
            </a:r>
            <a:r>
              <a:rPr lang="hu-HU" dirty="0" err="1" smtClean="0"/>
              <a:t>preživljavanja</a:t>
            </a:r>
            <a:r>
              <a:rPr lang="hu-HU" dirty="0" smtClean="0"/>
              <a:t> </a:t>
            </a:r>
            <a:r>
              <a:rPr lang="hu-HU" dirty="0" err="1" smtClean="0"/>
              <a:t>nego</a:t>
            </a:r>
            <a:r>
              <a:rPr lang="hu-HU" dirty="0" smtClean="0"/>
              <a:t> i </a:t>
            </a:r>
            <a:r>
              <a:rPr lang="hu-HU" dirty="0" err="1" smtClean="0"/>
              <a:t>kvaliteta</a:t>
            </a:r>
            <a:r>
              <a:rPr lang="hu-HU" dirty="0" smtClean="0"/>
              <a:t> </a:t>
            </a:r>
            <a:r>
              <a:rPr lang="hu-HU" dirty="0" err="1" smtClean="0"/>
              <a:t>života</a:t>
            </a:r>
            <a:r>
              <a:rPr lang="hu-HU" dirty="0" smtClean="0"/>
              <a:t> i </a:t>
            </a:r>
            <a:r>
              <a:rPr lang="hu-HU" dirty="0" err="1" smtClean="0"/>
              <a:t>poznih</a:t>
            </a:r>
            <a:r>
              <a:rPr lang="hu-HU" dirty="0" smtClean="0"/>
              <a:t> </a:t>
            </a:r>
            <a:r>
              <a:rPr lang="hu-HU" dirty="0" err="1" smtClean="0"/>
              <a:t>posledica</a:t>
            </a:r>
            <a:r>
              <a:rPr lang="hu-HU" dirty="0" smtClean="0"/>
              <a:t> </a:t>
            </a:r>
            <a:r>
              <a:rPr lang="hu-HU" dirty="0" err="1" smtClean="0"/>
              <a:t>terapije</a:t>
            </a:r>
            <a:r>
              <a:rPr lang="hu-HU" dirty="0" smtClean="0"/>
              <a:t>. </a:t>
            </a:r>
            <a:r>
              <a:rPr lang="hu-HU" dirty="0" err="1" smtClean="0"/>
              <a:t>Svakom</a:t>
            </a:r>
            <a:r>
              <a:rPr lang="hu-HU" dirty="0" smtClean="0"/>
              <a:t> </a:t>
            </a:r>
            <a:r>
              <a:rPr lang="hu-HU" dirty="0" err="1" smtClean="0"/>
              <a:t>detetu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mladom</a:t>
            </a:r>
            <a:r>
              <a:rPr lang="hu-HU" dirty="0" smtClean="0"/>
              <a:t> </a:t>
            </a:r>
            <a:r>
              <a:rPr lang="hu-HU" dirty="0" err="1" smtClean="0"/>
              <a:t>čoveku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malignitetomi</a:t>
            </a:r>
            <a:r>
              <a:rPr lang="hu-HU" dirty="0" smtClean="0"/>
              <a:t> </a:t>
            </a:r>
            <a:r>
              <a:rPr lang="hu-HU" dirty="0" err="1" smtClean="0"/>
              <a:t>njegovoj</a:t>
            </a:r>
            <a:r>
              <a:rPr lang="hu-HU" dirty="0" smtClean="0"/>
              <a:t>/</a:t>
            </a:r>
            <a:r>
              <a:rPr lang="hu-HU" dirty="0" err="1" smtClean="0"/>
              <a:t>njenoj</a:t>
            </a:r>
            <a:r>
              <a:rPr lang="hu-HU" dirty="0" smtClean="0"/>
              <a:t> </a:t>
            </a:r>
            <a:r>
              <a:rPr lang="hu-HU" dirty="0" err="1" smtClean="0"/>
              <a:t>porodici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</a:t>
            </a:r>
            <a:r>
              <a:rPr lang="hu-HU" dirty="0" err="1" smtClean="0"/>
              <a:t>ponuditi</a:t>
            </a:r>
            <a:r>
              <a:rPr lang="hu-HU" dirty="0" smtClean="0"/>
              <a:t> </a:t>
            </a:r>
            <a:r>
              <a:rPr lang="hu-HU" dirty="0" err="1" smtClean="0"/>
              <a:t>psihološku</a:t>
            </a:r>
            <a:r>
              <a:rPr lang="hu-HU" dirty="0" smtClean="0"/>
              <a:t> </a:t>
            </a:r>
            <a:r>
              <a:rPr lang="hu-HU" dirty="0" err="1" smtClean="0"/>
              <a:t>podršku</a:t>
            </a:r>
            <a:r>
              <a:rPr lang="hu-HU" dirty="0" smtClean="0"/>
              <a:t>. </a:t>
            </a:r>
            <a:r>
              <a:rPr lang="hu-HU" dirty="0" err="1" smtClean="0"/>
              <a:t>Treba</a:t>
            </a:r>
            <a:r>
              <a:rPr lang="hu-HU" dirty="0" smtClean="0"/>
              <a:t> </a:t>
            </a:r>
            <a:r>
              <a:rPr lang="hu-HU" dirty="0" err="1" smtClean="0"/>
              <a:t>planirati</a:t>
            </a:r>
            <a:r>
              <a:rPr lang="hu-HU" dirty="0" smtClean="0"/>
              <a:t> i </a:t>
            </a:r>
            <a:r>
              <a:rPr lang="hu-HU" dirty="0" err="1" smtClean="0"/>
              <a:t>ponuditi</a:t>
            </a:r>
            <a:r>
              <a:rPr lang="hu-HU" dirty="0" smtClean="0"/>
              <a:t> </a:t>
            </a:r>
            <a:r>
              <a:rPr lang="hu-HU" dirty="0" err="1" smtClean="0"/>
              <a:t>socijalnu</a:t>
            </a:r>
            <a:r>
              <a:rPr lang="hu-HU" dirty="0" smtClean="0"/>
              <a:t> </a:t>
            </a:r>
            <a:r>
              <a:rPr lang="hu-HU" dirty="0" err="1" smtClean="0"/>
              <a:t>pomoć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edukaciju</a:t>
            </a:r>
            <a:r>
              <a:rPr lang="hu-HU" dirty="0" smtClean="0"/>
              <a:t>. </a:t>
            </a:r>
            <a:r>
              <a:rPr lang="hu-HU" dirty="0" err="1" smtClean="0"/>
              <a:t>Dodatno</a:t>
            </a:r>
            <a:r>
              <a:rPr lang="hu-HU" dirty="0" smtClean="0"/>
              <a:t>, </a:t>
            </a:r>
            <a:r>
              <a:rPr lang="hu-HU" dirty="0" err="1" smtClean="0"/>
              <a:t>treba</a:t>
            </a:r>
            <a:r>
              <a:rPr lang="hu-HU" dirty="0" smtClean="0"/>
              <a:t> </a:t>
            </a:r>
            <a:r>
              <a:rPr lang="hu-HU" dirty="0" err="1" smtClean="0"/>
              <a:t>detaljno</a:t>
            </a:r>
            <a:r>
              <a:rPr lang="hu-HU" dirty="0" smtClean="0"/>
              <a:t> </a:t>
            </a:r>
            <a:r>
              <a:rPr lang="hu-HU" dirty="0" err="1" smtClean="0"/>
              <a:t>diskutovati</a:t>
            </a:r>
            <a:r>
              <a:rPr lang="hu-HU" dirty="0" smtClean="0"/>
              <a:t> o </a:t>
            </a:r>
            <a:r>
              <a:rPr lang="hu-HU" dirty="0" err="1" smtClean="0"/>
              <a:t>dijagnozi</a:t>
            </a:r>
            <a:r>
              <a:rPr lang="hu-HU" dirty="0" smtClean="0"/>
              <a:t>, </a:t>
            </a:r>
            <a:r>
              <a:rPr lang="hu-HU" dirty="0" err="1" smtClean="0"/>
              <a:t>terapiji</a:t>
            </a:r>
            <a:r>
              <a:rPr lang="hu-HU" dirty="0" smtClean="0"/>
              <a:t> i </a:t>
            </a:r>
            <a:r>
              <a:rPr lang="hu-HU" dirty="0" err="1" smtClean="0"/>
              <a:t>krajnjem</a:t>
            </a:r>
            <a:r>
              <a:rPr lang="hu-HU" dirty="0" smtClean="0"/>
              <a:t> </a:t>
            </a:r>
            <a:r>
              <a:rPr lang="hu-HU" dirty="0" err="1" smtClean="0"/>
              <a:t>ishodu</a:t>
            </a:r>
            <a:r>
              <a:rPr lang="hu-HU" dirty="0" smtClean="0"/>
              <a:t>, </a:t>
            </a:r>
            <a:r>
              <a:rPr lang="hu-HU" dirty="0" err="1" smtClean="0"/>
              <a:t>ali</a:t>
            </a:r>
            <a:r>
              <a:rPr lang="hu-HU" dirty="0" smtClean="0"/>
              <a:t> </a:t>
            </a:r>
            <a:r>
              <a:rPr lang="hu-HU" dirty="0" err="1" smtClean="0"/>
              <a:t>imajući</a:t>
            </a:r>
            <a:r>
              <a:rPr lang="hu-HU" dirty="0" smtClean="0"/>
              <a:t> u </a:t>
            </a:r>
            <a:r>
              <a:rPr lang="hu-HU" dirty="0" err="1" smtClean="0"/>
              <a:t>vidu</a:t>
            </a:r>
            <a:r>
              <a:rPr lang="hu-HU" dirty="0" smtClean="0"/>
              <a:t> </a:t>
            </a:r>
            <a:r>
              <a:rPr lang="hu-HU" dirty="0" err="1" smtClean="0"/>
              <a:t>uzrast</a:t>
            </a:r>
            <a:r>
              <a:rPr lang="hu-HU" dirty="0" smtClean="0"/>
              <a:t> </a:t>
            </a:r>
            <a:r>
              <a:rPr lang="hu-HU" dirty="0" err="1" smtClean="0"/>
              <a:t>bolesnika</a:t>
            </a:r>
            <a:r>
              <a:rPr lang="hu-HU" dirty="0" smtClean="0"/>
              <a:t> i </a:t>
            </a:r>
            <a:r>
              <a:rPr lang="hu-HU" dirty="0" err="1" smtClean="0"/>
              <a:t>nivo</a:t>
            </a:r>
            <a:r>
              <a:rPr lang="hu-HU" dirty="0" smtClean="0"/>
              <a:t> </a:t>
            </a:r>
            <a:r>
              <a:rPr lang="hu-HU" dirty="0" err="1" smtClean="0"/>
              <a:t>razumevanja</a:t>
            </a:r>
            <a:r>
              <a:rPr lang="hu-HU" dirty="0" smtClean="0"/>
              <a:t>. </a:t>
            </a:r>
            <a:r>
              <a:rPr lang="hu-HU" dirty="0" err="1" smtClean="0"/>
              <a:t>Treba</a:t>
            </a:r>
            <a:r>
              <a:rPr lang="hu-HU" dirty="0" smtClean="0"/>
              <a:t> </a:t>
            </a:r>
            <a:r>
              <a:rPr lang="hu-HU" dirty="0" err="1" smtClean="0"/>
              <a:t>obezbediti</a:t>
            </a:r>
            <a:r>
              <a:rPr lang="hu-HU" dirty="0" smtClean="0"/>
              <a:t> </a:t>
            </a:r>
            <a:r>
              <a:rPr lang="hu-HU" dirty="0" err="1" smtClean="0"/>
              <a:t>post-terapijsku</a:t>
            </a:r>
            <a:r>
              <a:rPr lang="hu-HU" dirty="0" smtClean="0"/>
              <a:t> </a:t>
            </a:r>
            <a:r>
              <a:rPr lang="hu-HU" dirty="0" err="1" smtClean="0"/>
              <a:t>podršku</a:t>
            </a:r>
            <a:r>
              <a:rPr lang="hu-HU" dirty="0" smtClean="0"/>
              <a:t> </a:t>
            </a:r>
            <a:r>
              <a:rPr lang="hu-HU" dirty="0" err="1" smtClean="0"/>
              <a:t>kako</a:t>
            </a:r>
            <a:r>
              <a:rPr lang="hu-HU" dirty="0" smtClean="0"/>
              <a:t> </a:t>
            </a:r>
            <a:r>
              <a:rPr lang="hu-HU" dirty="0" err="1" smtClean="0"/>
              <a:t>bi</a:t>
            </a:r>
            <a:r>
              <a:rPr lang="hu-HU" dirty="0" smtClean="0"/>
              <a:t> se </a:t>
            </a:r>
            <a:r>
              <a:rPr lang="hu-HU" dirty="0" err="1" smtClean="0"/>
              <a:t>osigurala</a:t>
            </a:r>
            <a:r>
              <a:rPr lang="hu-HU" dirty="0" smtClean="0"/>
              <a:t> </a:t>
            </a:r>
            <a:r>
              <a:rPr lang="hu-HU" dirty="0" err="1" smtClean="0"/>
              <a:t>socijalna</a:t>
            </a:r>
            <a:r>
              <a:rPr lang="hu-HU" dirty="0" smtClean="0"/>
              <a:t> </a:t>
            </a:r>
            <a:r>
              <a:rPr lang="hu-HU" dirty="0" err="1" smtClean="0"/>
              <a:t>reintegracija</a:t>
            </a:r>
            <a:r>
              <a:rPr lang="hu-HU" dirty="0" smtClean="0"/>
              <a:t>. </a:t>
            </a:r>
          </a:p>
          <a:p>
            <a:r>
              <a:rPr lang="hu-HU" dirty="0" err="1" smtClean="0"/>
              <a:t>Ukoliko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dete</a:t>
            </a:r>
            <a:r>
              <a:rPr lang="hu-HU" dirty="0" smtClean="0"/>
              <a:t> u </a:t>
            </a:r>
            <a:r>
              <a:rPr lang="hu-HU" dirty="0" err="1" smtClean="0"/>
              <a:t>terminalnoj</a:t>
            </a:r>
            <a:r>
              <a:rPr lang="hu-HU" dirty="0" smtClean="0"/>
              <a:t> </a:t>
            </a:r>
            <a:r>
              <a:rPr lang="hu-HU" dirty="0" err="1" smtClean="0"/>
              <a:t>fazi</a:t>
            </a:r>
            <a:r>
              <a:rPr lang="hu-HU" dirty="0" smtClean="0"/>
              <a:t> </a:t>
            </a:r>
            <a:r>
              <a:rPr lang="hu-HU" dirty="0" err="1" smtClean="0"/>
              <a:t>bolesti</a:t>
            </a:r>
            <a:r>
              <a:rPr lang="hu-HU" dirty="0" smtClean="0"/>
              <a:t>, </a:t>
            </a:r>
            <a:r>
              <a:rPr lang="hu-HU" dirty="0" err="1" smtClean="0"/>
              <a:t>sveobuhvatnu</a:t>
            </a:r>
            <a:r>
              <a:rPr lang="hu-HU" dirty="0" smtClean="0"/>
              <a:t> </a:t>
            </a:r>
            <a:r>
              <a:rPr lang="hu-HU" dirty="0" err="1" smtClean="0"/>
              <a:t>palijativnu</a:t>
            </a:r>
            <a:r>
              <a:rPr lang="hu-HU" dirty="0" smtClean="0"/>
              <a:t> </a:t>
            </a:r>
            <a:r>
              <a:rPr lang="hu-HU" dirty="0" err="1" smtClean="0"/>
              <a:t>negu</a:t>
            </a:r>
            <a:r>
              <a:rPr lang="hu-HU" dirty="0" smtClean="0"/>
              <a:t> </a:t>
            </a:r>
            <a:r>
              <a:rPr lang="hu-HU" dirty="0" err="1" smtClean="0"/>
              <a:t>treba</a:t>
            </a:r>
            <a:r>
              <a:rPr lang="hu-HU" dirty="0" smtClean="0"/>
              <a:t> da </a:t>
            </a:r>
            <a:r>
              <a:rPr lang="hu-HU" dirty="0" err="1" smtClean="0"/>
              <a:t>obezbedi</a:t>
            </a:r>
            <a:r>
              <a:rPr lang="hu-HU" dirty="0" smtClean="0"/>
              <a:t> </a:t>
            </a:r>
            <a:r>
              <a:rPr lang="hu-HU" dirty="0" err="1" smtClean="0"/>
              <a:t>multidisciplinarni</a:t>
            </a:r>
            <a:r>
              <a:rPr lang="hu-HU" dirty="0" smtClean="0"/>
              <a:t> </a:t>
            </a:r>
            <a:r>
              <a:rPr lang="hu-HU" dirty="0" err="1" smtClean="0"/>
              <a:t>tim</a:t>
            </a:r>
            <a:r>
              <a:rPr lang="hu-HU" dirty="0" smtClean="0"/>
              <a:t> u </a:t>
            </a:r>
            <a:r>
              <a:rPr lang="hu-HU" dirty="0" err="1" smtClean="0"/>
              <a:t>hospisu</a:t>
            </a:r>
            <a:r>
              <a:rPr lang="hu-HU" dirty="0" smtClean="0"/>
              <a:t>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Maligne bolesti u detinjstvu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Roditelji bi trebalo da</a:t>
            </a:r>
            <a:r>
              <a:rPr lang="sr-Latn-RS" dirty="0" smtClean="0"/>
              <a:t> </a:t>
            </a:r>
            <a:r>
              <a:rPr lang="vi-VN" dirty="0" smtClean="0"/>
              <a:t>nakon dobijanja informacije o planu lečenja njihovog deteta</a:t>
            </a:r>
            <a:r>
              <a:rPr lang="sr-Latn-RS" dirty="0" smtClean="0"/>
              <a:t> </a:t>
            </a:r>
            <a:r>
              <a:rPr lang="vi-VN" dirty="0" smtClean="0"/>
              <a:t>sa psihijatrom, specijalistom rehabilitacije, terapeutom i nastavnikom,pripreme program slobodnog vremena tokom detetovog</a:t>
            </a:r>
            <a:r>
              <a:rPr lang="sr-Latn-RS" dirty="0" smtClean="0"/>
              <a:t> </a:t>
            </a:r>
            <a:r>
              <a:rPr lang="vi-VN" dirty="0" smtClean="0"/>
              <a:t>boravka na odeljenju, koji bi trebalo da obuhvata edukativne i rekreativne aktivnosti, čime bi se obezebedilo da se dete tokom svog boravka u bolnici uvek ose</a:t>
            </a:r>
            <a:r>
              <a:rPr lang="sr-Latn-RS" dirty="0" smtClean="0"/>
              <a:t>ć</a:t>
            </a:r>
            <a:r>
              <a:rPr lang="vi-VN" dirty="0" smtClean="0"/>
              <a:t>a kao dete. Postoje značajni</a:t>
            </a:r>
            <a:r>
              <a:rPr lang="sr-Latn-RS" dirty="0" smtClean="0"/>
              <a:t> </a:t>
            </a:r>
            <a:r>
              <a:rPr lang="vi-VN" dirty="0" smtClean="0"/>
              <a:t>dokazi da nastavljanje</a:t>
            </a:r>
            <a:r>
              <a:rPr lang="sr-Latn-RS" dirty="0" smtClean="0"/>
              <a:t> </a:t>
            </a:r>
            <a:r>
              <a:rPr lang="vi-VN" dirty="0" smtClean="0"/>
              <a:t>školovanja</a:t>
            </a:r>
            <a:r>
              <a:rPr lang="sr-Latn-RS" dirty="0" smtClean="0"/>
              <a:t> </a:t>
            </a:r>
            <a:r>
              <a:rPr lang="vi-VN" dirty="0" smtClean="0"/>
              <a:t>vođeno</a:t>
            </a:r>
            <a:r>
              <a:rPr lang="sr-Latn-RS" dirty="0" smtClean="0"/>
              <a:t> </a:t>
            </a:r>
            <a:r>
              <a:rPr lang="vi-VN" dirty="0" smtClean="0"/>
              <a:t>od strane obučenog nastavnika</a:t>
            </a:r>
            <a:r>
              <a:rPr lang="sr-Latn-RS" dirty="0" smtClean="0"/>
              <a:t> </a:t>
            </a:r>
            <a:r>
              <a:rPr lang="vi-VN" dirty="0" smtClean="0"/>
              <a:t>pomaže</a:t>
            </a:r>
            <a:r>
              <a:rPr lang="sr-Latn-RS" dirty="0" smtClean="0"/>
              <a:t> </a:t>
            </a:r>
            <a:r>
              <a:rPr lang="vi-VN" dirty="0" smtClean="0"/>
              <a:t>terapiju</a:t>
            </a:r>
            <a:r>
              <a:rPr lang="sr-Latn-RS" dirty="0" smtClean="0"/>
              <a:t> </a:t>
            </a:r>
            <a:r>
              <a:rPr lang="vi-VN" dirty="0" smtClean="0"/>
              <a:t>i obezbeđuj</a:t>
            </a:r>
            <a:r>
              <a:rPr lang="sr-Latn-RS" dirty="0" smtClean="0"/>
              <a:t> </a:t>
            </a:r>
            <a:r>
              <a:rPr lang="vi-VN" dirty="0" smtClean="0"/>
              <a:t>eminimalno odvajanje od dečjeg normalnog</a:t>
            </a:r>
            <a:r>
              <a:rPr lang="sr-Latn-RS" dirty="0" smtClean="0"/>
              <a:t> </a:t>
            </a:r>
            <a:r>
              <a:rPr lang="vi-VN" dirty="0" smtClean="0"/>
              <a:t>okruženja sa malim gubitkom u obrazovanju koje može </a:t>
            </a:r>
            <a:r>
              <a:rPr lang="vi-VN" dirty="0" smtClean="0"/>
              <a:t>bit</a:t>
            </a:r>
            <a:r>
              <a:rPr lang="hu-HU" smtClean="0"/>
              <a:t>i</a:t>
            </a:r>
            <a:r>
              <a:rPr lang="vi-VN" smtClean="0"/>
              <a:t> </a:t>
            </a:r>
            <a:r>
              <a:rPr lang="vi-VN" dirty="0" smtClean="0"/>
              <a:t>nadoknađeno u budu</a:t>
            </a:r>
            <a:r>
              <a:rPr lang="sr-Latn-RS" dirty="0" smtClean="0"/>
              <a:t>ć</a:t>
            </a:r>
            <a:r>
              <a:rPr lang="vi-VN" dirty="0" smtClean="0"/>
              <a:t>nosti.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92</TotalTime>
  <Words>555</Words>
  <Application>Microsoft Office PowerPoint</Application>
  <PresentationFormat>Diavetítés a képernyőre (4:3 oldalarány)</PresentationFormat>
  <Paragraphs>20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Urbánus</vt:lpstr>
      <vt:lpstr>15. FEBRUAR- SVETSKI DAN BORBE PROTIV DEČIJIH MALIGNIH BOLESTI</vt:lpstr>
      <vt:lpstr>2. dia</vt:lpstr>
      <vt:lpstr>Maligne bolesti u detinjstvu</vt:lpstr>
      <vt:lpstr>Maligne bolesti u detinjstvu</vt:lpstr>
      <vt:lpstr>Maligne bolesti u detinjstvu</vt:lpstr>
      <vt:lpstr>Maligne bolesti u detinjstvu</vt:lpstr>
      <vt:lpstr>Maligne bolesti u detinjstvu</vt:lpstr>
      <vt:lpstr>Maligne bolesti u detinjstvu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15. FEBRUAR- SVETSKI DAN BORBE PROTIV DEČIJIH MALIGNIH BOLESTI</dc:title>
  <dc:creator>alinori</dc:creator>
  <cp:lastModifiedBy>alinori</cp:lastModifiedBy>
  <cp:revision>10</cp:revision>
  <dcterms:created xsi:type="dcterms:W3CDTF">2015-02-08T14:49:03Z</dcterms:created>
  <dcterms:modified xsi:type="dcterms:W3CDTF">2015-02-08T16:22:33Z</dcterms:modified>
</cp:coreProperties>
</file>